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2"/>
  </p:notesMasterIdLst>
  <p:handoutMasterIdLst>
    <p:handoutMasterId r:id="rId833"/>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61" r:id="rId474"/>
    <p:sldId id="3807" r:id="rId475"/>
    <p:sldId id="3824" r:id="rId476"/>
    <p:sldId id="3860" r:id="rId477"/>
    <p:sldId id="3829" r:id="rId478"/>
    <p:sldId id="3800" r:id="rId479"/>
    <p:sldId id="3801" r:id="rId480"/>
    <p:sldId id="3808" r:id="rId481"/>
    <p:sldId id="3809" r:id="rId482"/>
    <p:sldId id="3810" r:id="rId483"/>
    <p:sldId id="3811" r:id="rId484"/>
    <p:sldId id="3830" r:id="rId485"/>
    <p:sldId id="3831" r:id="rId486"/>
    <p:sldId id="3838" r:id="rId487"/>
    <p:sldId id="3841" r:id="rId488"/>
    <p:sldId id="3842" r:id="rId489"/>
    <p:sldId id="3862" r:id="rId490"/>
    <p:sldId id="3856" r:id="rId491"/>
    <p:sldId id="3844" r:id="rId492"/>
    <p:sldId id="3832" r:id="rId493"/>
    <p:sldId id="3845" r:id="rId494"/>
    <p:sldId id="3848" r:id="rId495"/>
    <p:sldId id="3846" r:id="rId496"/>
    <p:sldId id="3847" r:id="rId497"/>
    <p:sldId id="3849" r:id="rId498"/>
    <p:sldId id="3866" r:id="rId499"/>
    <p:sldId id="3867" r:id="rId500"/>
    <p:sldId id="3868" r:id="rId501"/>
    <p:sldId id="3850" r:id="rId502"/>
    <p:sldId id="3851" r:id="rId503"/>
    <p:sldId id="3854" r:id="rId504"/>
    <p:sldId id="3852" r:id="rId505"/>
    <p:sldId id="3853" r:id="rId506"/>
    <p:sldId id="3855" r:id="rId507"/>
    <p:sldId id="3837" r:id="rId508"/>
    <p:sldId id="3864" r:id="rId509"/>
    <p:sldId id="3863" r:id="rId510"/>
    <p:sldId id="3865" r:id="rId511"/>
    <p:sldId id="3895" r:id="rId512"/>
    <p:sldId id="3872" r:id="rId513"/>
    <p:sldId id="3873" r:id="rId514"/>
    <p:sldId id="3874" r:id="rId515"/>
    <p:sldId id="3875" r:id="rId516"/>
    <p:sldId id="3876" r:id="rId517"/>
    <p:sldId id="3877" r:id="rId518"/>
    <p:sldId id="3878" r:id="rId519"/>
    <p:sldId id="3879" r:id="rId520"/>
    <p:sldId id="3880" r:id="rId521"/>
    <p:sldId id="3896" r:id="rId522"/>
    <p:sldId id="3897" r:id="rId523"/>
    <p:sldId id="3881" r:id="rId524"/>
    <p:sldId id="3882" r:id="rId525"/>
    <p:sldId id="3883" r:id="rId526"/>
    <p:sldId id="3884" r:id="rId527"/>
    <p:sldId id="3885" r:id="rId528"/>
    <p:sldId id="3886" r:id="rId529"/>
    <p:sldId id="3871" r:id="rId530"/>
    <p:sldId id="3870" r:id="rId531"/>
    <p:sldId id="3263" r:id="rId532"/>
    <p:sldId id="3419" r:id="rId533"/>
    <p:sldId id="3420" r:id="rId534"/>
    <p:sldId id="3421" r:id="rId535"/>
    <p:sldId id="3422" r:id="rId536"/>
    <p:sldId id="3423" r:id="rId537"/>
    <p:sldId id="3424" r:id="rId538"/>
    <p:sldId id="3425" r:id="rId539"/>
    <p:sldId id="3426" r:id="rId540"/>
    <p:sldId id="3427" r:id="rId541"/>
    <p:sldId id="3428" r:id="rId542"/>
    <p:sldId id="3429" r:id="rId543"/>
    <p:sldId id="3430" r:id="rId544"/>
    <p:sldId id="3431" r:id="rId545"/>
    <p:sldId id="3432" r:id="rId546"/>
    <p:sldId id="3480" r:id="rId547"/>
    <p:sldId id="3481" r:id="rId548"/>
    <p:sldId id="3479" r:id="rId549"/>
    <p:sldId id="3482" r:id="rId550"/>
    <p:sldId id="3483" r:id="rId551"/>
    <p:sldId id="3484" r:id="rId552"/>
    <p:sldId id="3486" r:id="rId553"/>
    <p:sldId id="3485" r:id="rId554"/>
    <p:sldId id="3487" r:id="rId555"/>
    <p:sldId id="3488" r:id="rId556"/>
    <p:sldId id="3489" r:id="rId557"/>
    <p:sldId id="3490" r:id="rId558"/>
    <p:sldId id="3491" r:id="rId559"/>
    <p:sldId id="3494" r:id="rId560"/>
    <p:sldId id="3496" r:id="rId561"/>
    <p:sldId id="3495" r:id="rId562"/>
    <p:sldId id="3492" r:id="rId563"/>
    <p:sldId id="3499" r:id="rId564"/>
    <p:sldId id="3493" r:id="rId565"/>
    <p:sldId id="3497" r:id="rId566"/>
    <p:sldId id="3498" r:id="rId567"/>
    <p:sldId id="2222" r:id="rId568"/>
    <p:sldId id="2300" r:id="rId569"/>
    <p:sldId id="2200" r:id="rId570"/>
    <p:sldId id="2201" r:id="rId571"/>
    <p:sldId id="2267" r:id="rId572"/>
    <p:sldId id="2203" r:id="rId573"/>
    <p:sldId id="2223" r:id="rId574"/>
    <p:sldId id="306" r:id="rId575"/>
    <p:sldId id="2301" r:id="rId576"/>
    <p:sldId id="2224" r:id="rId577"/>
    <p:sldId id="307" r:id="rId578"/>
    <p:sldId id="2225" r:id="rId579"/>
    <p:sldId id="2228" r:id="rId580"/>
    <p:sldId id="2229" r:id="rId581"/>
    <p:sldId id="2231" r:id="rId582"/>
    <p:sldId id="2232" r:id="rId583"/>
    <p:sldId id="2230" r:id="rId584"/>
    <p:sldId id="2226" r:id="rId585"/>
    <p:sldId id="308" r:id="rId586"/>
    <p:sldId id="309" r:id="rId587"/>
    <p:sldId id="2266" r:id="rId588"/>
    <p:sldId id="2303" r:id="rId589"/>
    <p:sldId id="2304" r:id="rId590"/>
    <p:sldId id="2305" r:id="rId591"/>
    <p:sldId id="2306" r:id="rId592"/>
    <p:sldId id="2307" r:id="rId593"/>
    <p:sldId id="2308" r:id="rId594"/>
    <p:sldId id="2309" r:id="rId595"/>
    <p:sldId id="2270" r:id="rId596"/>
    <p:sldId id="2235" r:id="rId597"/>
    <p:sldId id="2310" r:id="rId598"/>
    <p:sldId id="2274" r:id="rId599"/>
    <p:sldId id="2311" r:id="rId600"/>
    <p:sldId id="2271" r:id="rId601"/>
    <p:sldId id="2236" r:id="rId602"/>
    <p:sldId id="2265" r:id="rId603"/>
    <p:sldId id="2237" r:id="rId604"/>
    <p:sldId id="2312" r:id="rId605"/>
    <p:sldId id="2313" r:id="rId606"/>
    <p:sldId id="2314" r:id="rId607"/>
    <p:sldId id="2234" r:id="rId608"/>
    <p:sldId id="2315" r:id="rId609"/>
    <p:sldId id="2268" r:id="rId610"/>
    <p:sldId id="2273" r:id="rId611"/>
    <p:sldId id="2276" r:id="rId612"/>
    <p:sldId id="2281" r:id="rId613"/>
    <p:sldId id="2275" r:id="rId614"/>
    <p:sldId id="2282" r:id="rId615"/>
    <p:sldId id="2283" r:id="rId616"/>
    <p:sldId id="2297" r:id="rId617"/>
    <p:sldId id="2284" r:id="rId618"/>
    <p:sldId id="2285" r:id="rId619"/>
    <p:sldId id="2286" r:id="rId620"/>
    <p:sldId id="2298" r:id="rId621"/>
    <p:sldId id="2299" r:id="rId622"/>
    <p:sldId id="2294" r:id="rId623"/>
    <p:sldId id="2295" r:id="rId624"/>
    <p:sldId id="2296" r:id="rId625"/>
    <p:sldId id="2272" r:id="rId626"/>
    <p:sldId id="2287" r:id="rId627"/>
    <p:sldId id="2288" r:id="rId628"/>
    <p:sldId id="2290" r:id="rId629"/>
    <p:sldId id="2269" r:id="rId630"/>
    <p:sldId id="2289" r:id="rId631"/>
    <p:sldId id="2292" r:id="rId632"/>
    <p:sldId id="2291" r:id="rId633"/>
    <p:sldId id="2339" r:id="rId634"/>
    <p:sldId id="2344" r:id="rId635"/>
    <p:sldId id="2356" r:id="rId636"/>
    <p:sldId id="2323" r:id="rId637"/>
    <p:sldId id="2324" r:id="rId638"/>
    <p:sldId id="2326" r:id="rId639"/>
    <p:sldId id="2329" r:id="rId640"/>
    <p:sldId id="2328" r:id="rId641"/>
    <p:sldId id="2325" r:id="rId642"/>
    <p:sldId id="2327" r:id="rId643"/>
    <p:sldId id="2333" r:id="rId644"/>
    <p:sldId id="2320" r:id="rId645"/>
    <p:sldId id="2321" r:id="rId646"/>
    <p:sldId id="2334" r:id="rId647"/>
    <p:sldId id="2335" r:id="rId648"/>
    <p:sldId id="2336" r:id="rId649"/>
    <p:sldId id="2337" r:id="rId650"/>
    <p:sldId id="2338" r:id="rId651"/>
    <p:sldId id="2364" r:id="rId652"/>
    <p:sldId id="2365" r:id="rId653"/>
    <p:sldId id="2366" r:id="rId654"/>
    <p:sldId id="2340" r:id="rId655"/>
    <p:sldId id="2361" r:id="rId656"/>
    <p:sldId id="2363" r:id="rId657"/>
    <p:sldId id="2362" r:id="rId658"/>
    <p:sldId id="2341" r:id="rId659"/>
    <p:sldId id="2342" r:id="rId660"/>
    <p:sldId id="2343" r:id="rId661"/>
    <p:sldId id="2354" r:id="rId662"/>
    <p:sldId id="2316" r:id="rId663"/>
    <p:sldId id="2318" r:id="rId664"/>
    <p:sldId id="2348" r:id="rId665"/>
    <p:sldId id="2352" r:id="rId666"/>
    <p:sldId id="2347" r:id="rId667"/>
    <p:sldId id="2353" r:id="rId668"/>
    <p:sldId id="2319" r:id="rId669"/>
    <p:sldId id="2317" r:id="rId670"/>
    <p:sldId id="2345" r:id="rId671"/>
    <p:sldId id="2349" r:id="rId672"/>
    <p:sldId id="2351" r:id="rId673"/>
    <p:sldId id="2350" r:id="rId674"/>
    <p:sldId id="2346" r:id="rId675"/>
    <p:sldId id="2357" r:id="rId676"/>
    <p:sldId id="2358" r:id="rId677"/>
    <p:sldId id="2359" r:id="rId678"/>
    <p:sldId id="2355" r:id="rId679"/>
    <p:sldId id="2360" r:id="rId680"/>
    <p:sldId id="2377" r:id="rId681"/>
    <p:sldId id="2387" r:id="rId682"/>
    <p:sldId id="2368" r:id="rId683"/>
    <p:sldId id="2379" r:id="rId684"/>
    <p:sldId id="2374" r:id="rId685"/>
    <p:sldId id="2375" r:id="rId686"/>
    <p:sldId id="2380" r:id="rId687"/>
    <p:sldId id="2376" r:id="rId688"/>
    <p:sldId id="2381" r:id="rId689"/>
    <p:sldId id="2370" r:id="rId690"/>
    <p:sldId id="2372" r:id="rId691"/>
    <p:sldId id="2425" r:id="rId692"/>
    <p:sldId id="2426" r:id="rId693"/>
    <p:sldId id="2390" r:id="rId694"/>
    <p:sldId id="2393" r:id="rId695"/>
    <p:sldId id="2391" r:id="rId696"/>
    <p:sldId id="2443" r:id="rId697"/>
    <p:sldId id="2445" r:id="rId698"/>
    <p:sldId id="2394" r:id="rId699"/>
    <p:sldId id="2395" r:id="rId700"/>
    <p:sldId id="2396" r:id="rId701"/>
    <p:sldId id="2397" r:id="rId702"/>
    <p:sldId id="2398" r:id="rId703"/>
    <p:sldId id="2399" r:id="rId704"/>
    <p:sldId id="2400" r:id="rId705"/>
    <p:sldId id="2401" r:id="rId706"/>
    <p:sldId id="2402" r:id="rId707"/>
    <p:sldId id="2422" r:id="rId708"/>
    <p:sldId id="2421" r:id="rId709"/>
    <p:sldId id="2403" r:id="rId710"/>
    <p:sldId id="2404" r:id="rId711"/>
    <p:sldId id="2405" r:id="rId712"/>
    <p:sldId id="2406" r:id="rId713"/>
    <p:sldId id="2407" r:id="rId714"/>
    <p:sldId id="2408" r:id="rId715"/>
    <p:sldId id="2409" r:id="rId716"/>
    <p:sldId id="2410" r:id="rId717"/>
    <p:sldId id="2411" r:id="rId718"/>
    <p:sldId id="2412" r:id="rId719"/>
    <p:sldId id="2413" r:id="rId720"/>
    <p:sldId id="2414" r:id="rId721"/>
    <p:sldId id="2415" r:id="rId722"/>
    <p:sldId id="2416" r:id="rId723"/>
    <p:sldId id="2417" r:id="rId724"/>
    <p:sldId id="2418" r:id="rId725"/>
    <p:sldId id="2419" r:id="rId726"/>
    <p:sldId id="2420" r:id="rId727"/>
    <p:sldId id="2427" r:id="rId728"/>
    <p:sldId id="2428" r:id="rId729"/>
    <p:sldId id="2432" r:id="rId730"/>
    <p:sldId id="2441" r:id="rId731"/>
    <p:sldId id="2442" r:id="rId732"/>
    <p:sldId id="2424" r:id="rId733"/>
    <p:sldId id="2438" r:id="rId734"/>
    <p:sldId id="2429" r:id="rId735"/>
    <p:sldId id="2430" r:id="rId736"/>
    <p:sldId id="2444" r:id="rId737"/>
    <p:sldId id="2431" r:id="rId738"/>
    <p:sldId id="2433" r:id="rId739"/>
    <p:sldId id="2436" r:id="rId740"/>
    <p:sldId id="2434" r:id="rId741"/>
    <p:sldId id="2435" r:id="rId742"/>
    <p:sldId id="2439" r:id="rId743"/>
    <p:sldId id="2440" r:id="rId744"/>
    <p:sldId id="2382" r:id="rId745"/>
    <p:sldId id="2437" r:id="rId746"/>
    <p:sldId id="2383" r:id="rId747"/>
    <p:sldId id="2389" r:id="rId748"/>
    <p:sldId id="2462" r:id="rId749"/>
    <p:sldId id="2463" r:id="rId750"/>
    <p:sldId id="2464" r:id="rId751"/>
    <p:sldId id="2494" r:id="rId752"/>
    <p:sldId id="2495" r:id="rId753"/>
    <p:sldId id="2450" r:id="rId754"/>
    <p:sldId id="2446" r:id="rId755"/>
    <p:sldId id="2480" r:id="rId756"/>
    <p:sldId id="2452" r:id="rId757"/>
    <p:sldId id="2459" r:id="rId758"/>
    <p:sldId id="2454" r:id="rId759"/>
    <p:sldId id="2458" r:id="rId760"/>
    <p:sldId id="2456" r:id="rId761"/>
    <p:sldId id="2457" r:id="rId762"/>
    <p:sldId id="2447" r:id="rId763"/>
    <p:sldId id="2460" r:id="rId764"/>
    <p:sldId id="2465" r:id="rId765"/>
    <p:sldId id="2471" r:id="rId766"/>
    <p:sldId id="2453" r:id="rId767"/>
    <p:sldId id="2468" r:id="rId768"/>
    <p:sldId id="2469" r:id="rId769"/>
    <p:sldId id="2467" r:id="rId770"/>
    <p:sldId id="2470" r:id="rId771"/>
    <p:sldId id="2472" r:id="rId772"/>
    <p:sldId id="2474" r:id="rId773"/>
    <p:sldId id="2466" r:id="rId774"/>
    <p:sldId id="2475" r:id="rId775"/>
    <p:sldId id="2482" r:id="rId776"/>
    <p:sldId id="2479" r:id="rId777"/>
    <p:sldId id="2478" r:id="rId778"/>
    <p:sldId id="2481" r:id="rId779"/>
    <p:sldId id="2493" r:id="rId780"/>
    <p:sldId id="2489" r:id="rId781"/>
    <p:sldId id="2521" r:id="rId782"/>
    <p:sldId id="2517" r:id="rId783"/>
    <p:sldId id="2512" r:id="rId784"/>
    <p:sldId id="2513" r:id="rId785"/>
    <p:sldId id="2490" r:id="rId786"/>
    <p:sldId id="2514" r:id="rId787"/>
    <p:sldId id="2483" r:id="rId788"/>
    <p:sldId id="2484" r:id="rId789"/>
    <p:sldId id="2496" r:id="rId790"/>
    <p:sldId id="2497" r:id="rId791"/>
    <p:sldId id="2522" r:id="rId792"/>
    <p:sldId id="2500" r:id="rId793"/>
    <p:sldId id="2515" r:id="rId794"/>
    <p:sldId id="2461" r:id="rId795"/>
    <p:sldId id="2485" r:id="rId796"/>
    <p:sldId id="2486" r:id="rId797"/>
    <p:sldId id="2505" r:id="rId798"/>
    <p:sldId id="2506" r:id="rId799"/>
    <p:sldId id="2507" r:id="rId800"/>
    <p:sldId id="2508" r:id="rId801"/>
    <p:sldId id="2509" r:id="rId802"/>
    <p:sldId id="2516" r:id="rId803"/>
    <p:sldId id="2487" r:id="rId804"/>
    <p:sldId id="2455" r:id="rId805"/>
    <p:sldId id="2488" r:id="rId806"/>
    <p:sldId id="2511" r:id="rId807"/>
    <p:sldId id="2503" r:id="rId808"/>
    <p:sldId id="2510" r:id="rId809"/>
    <p:sldId id="2502" r:id="rId810"/>
    <p:sldId id="2527" r:id="rId811"/>
    <p:sldId id="2528" r:id="rId812"/>
    <p:sldId id="2529" r:id="rId813"/>
    <p:sldId id="2530" r:id="rId814"/>
    <p:sldId id="2531" r:id="rId815"/>
    <p:sldId id="2532" r:id="rId816"/>
    <p:sldId id="2534" r:id="rId817"/>
    <p:sldId id="2533" r:id="rId818"/>
    <p:sldId id="2536" r:id="rId819"/>
    <p:sldId id="2538" r:id="rId820"/>
    <p:sldId id="2537" r:id="rId821"/>
    <p:sldId id="2535" r:id="rId822"/>
    <p:sldId id="2501" r:id="rId823"/>
    <p:sldId id="2518" r:id="rId824"/>
    <p:sldId id="2539" r:id="rId825"/>
    <p:sldId id="2540" r:id="rId826"/>
    <p:sldId id="2541" r:id="rId827"/>
    <p:sldId id="2658" r:id="rId828"/>
    <p:sldId id="2657" r:id="rId829"/>
    <p:sldId id="2542" r:id="rId830"/>
    <p:sldId id="2524" r:id="rId8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0D26A"/>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47" autoAdjust="0"/>
    <p:restoredTop sz="94929" autoAdjust="0"/>
  </p:normalViewPr>
  <p:slideViewPr>
    <p:cSldViewPr snapToGrid="0" snapToObjects="1">
      <p:cViewPr>
        <p:scale>
          <a:sx n="155" d="100"/>
          <a:sy n="155" d="100"/>
        </p:scale>
        <p:origin x="144" y="3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heme" Target="theme/theme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viewProps" Target="viewProps.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notesMaster" Target="notesMasters/notes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handoutMaster" Target="handoutMasters/handoutMaster1.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tableStyles" Target="tableStyles.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5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47.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7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7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8.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5873097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93035</TotalTime>
  <Words>33852</Words>
  <Application>Microsoft Macintosh PowerPoint</Application>
  <PresentationFormat>On-screen Show (16:9)</PresentationFormat>
  <Paragraphs>5266</Paragraphs>
  <Slides>830</Slides>
  <Notes>108</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830</vt:i4>
      </vt:variant>
    </vt:vector>
  </HeadingPairs>
  <TitlesOfParts>
    <vt:vector size="843"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628</cp:revision>
  <cp:lastPrinted>2024-10-04T16:08:34Z</cp:lastPrinted>
  <dcterms:created xsi:type="dcterms:W3CDTF">2023-06-11T17:47:53Z</dcterms:created>
  <dcterms:modified xsi:type="dcterms:W3CDTF">2024-10-04T16:32:55Z</dcterms:modified>
</cp:coreProperties>
</file>